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iOb45sYChMJGvRx5dqLEQ5LcWr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feff6d038c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feff6d038c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Introduce Everyone</a:t>
            </a:r>
            <a:endParaRPr/>
          </a:p>
        </p:txBody>
      </p:sp>
      <p:sp>
        <p:nvSpPr>
          <p:cNvPr id="87" name="Google Shape;87;g2feff6d038c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eff6d038c_1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Tasman</a:t>
            </a:r>
            <a:endParaRPr/>
          </a:p>
        </p:txBody>
      </p:sp>
      <p:sp>
        <p:nvSpPr>
          <p:cNvPr id="96" name="Google Shape;96;g2feff6d038c_1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eff6d038c_1_1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Tasman</a:t>
            </a:r>
            <a:endParaRPr/>
          </a:p>
        </p:txBody>
      </p:sp>
      <p:sp>
        <p:nvSpPr>
          <p:cNvPr id="108" name="Google Shape;108;g2feff6d038c_1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feff6d038c_1_2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19" name="Google Shape;119;g2feff6d038c_1_2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2f05a8dd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31" name="Google Shape;131;g312f05a8dd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4930e6426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44" name="Google Shape;144;g314930e6426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4930e6426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56" name="Google Shape;156;g314930e6426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7bde267b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69" name="Google Shape;169;g317bde267b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17bde267bd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Zach: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–improve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–mention game problem statement</a:t>
            </a:r>
            <a:endParaRPr/>
          </a:p>
        </p:txBody>
      </p:sp>
      <p:sp>
        <p:nvSpPr>
          <p:cNvPr id="182" name="Google Shape;182;g317bde267bd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eff6d038c_1_0"/>
          <p:cNvSpPr/>
          <p:nvPr/>
        </p:nvSpPr>
        <p:spPr>
          <a:xfrm>
            <a:off x="9609055" y="-87198"/>
            <a:ext cx="2583000" cy="7032300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2feff6d038c_1_0"/>
          <p:cNvSpPr txBox="1"/>
          <p:nvPr/>
        </p:nvSpPr>
        <p:spPr>
          <a:xfrm>
            <a:off x="539262" y="3975604"/>
            <a:ext cx="8100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chemeClr val="lt1"/>
                </a:solidFill>
              </a:rPr>
              <a:t>Ethics and Professional Responsibility</a:t>
            </a:r>
            <a:endParaRPr b="1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 - Lights Out</a:t>
            </a:r>
            <a:endParaRPr b="1" i="0" sz="2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feff6d038c_1_0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2feff6d038c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6" cy="6321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2feff6d038c_1_0"/>
          <p:cNvSpPr txBox="1"/>
          <p:nvPr/>
        </p:nvSpPr>
        <p:spPr>
          <a:xfrm>
            <a:off x="539262" y="5760551"/>
            <a:ext cx="8100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Project Members: Tasman Grinnell, Ben Johnson, Josh Deaton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Cory Roth, Zach Rapoza, Spencer Thiele, Lincoln Kness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Advisor: Dr. Joseph Zambreno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Client: Josh Deaton</a:t>
            </a:r>
            <a:endParaRPr b="1" i="0" sz="1400" u="none" cap="none" strike="noStrike">
              <a:solidFill>
                <a:srgbClr val="EBBA6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0F2D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/>
          <p:nvPr/>
        </p:nvSpPr>
        <p:spPr>
          <a:xfrm>
            <a:off x="9609055" y="-87198"/>
            <a:ext cx="2582945" cy="7032396"/>
          </a:xfrm>
          <a:prstGeom prst="rect">
            <a:avLst/>
          </a:prstGeom>
          <a:solidFill>
            <a:srgbClr val="EBBA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539262" y="5468698"/>
            <a:ext cx="810064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"/>
          <p:cNvSpPr txBox="1"/>
          <p:nvPr/>
        </p:nvSpPr>
        <p:spPr>
          <a:xfrm>
            <a:off x="9746470" y="5884197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|   </a:t>
            </a:r>
            <a:r>
              <a:rPr b="0" i="0" lang="en-US" sz="20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sdmay25-37</a:t>
            </a:r>
            <a:endParaRPr b="0" i="0" sz="1200" u="none" cap="none" strike="noStrike">
              <a:solidFill>
                <a:srgbClr val="C90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222" y="635784"/>
            <a:ext cx="3951908" cy="6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"/>
          <p:cNvSpPr txBox="1"/>
          <p:nvPr/>
        </p:nvSpPr>
        <p:spPr>
          <a:xfrm>
            <a:off x="3195873" y="624689"/>
            <a:ext cx="494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Project Members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3276150" y="3073650"/>
            <a:ext cx="19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Tasman Grinnell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Manager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Rendering Engineer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/>
          <p:nvPr/>
        </p:nvSpPr>
        <p:spPr>
          <a:xfrm rot="-5400000">
            <a:off x="3090318" y="1381716"/>
            <a:ext cx="1862992" cy="149132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 txBox="1"/>
          <p:nvPr/>
        </p:nvSpPr>
        <p:spPr>
          <a:xfrm>
            <a:off x="5251063" y="3073661"/>
            <a:ext cx="14913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Josh Deaton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Rendering Engine Lead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/>
          <p:nvPr/>
        </p:nvSpPr>
        <p:spPr>
          <a:xfrm rot="-5400000">
            <a:off x="5066597" y="1381727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0"/>
          <p:cNvSpPr txBox="1"/>
          <p:nvPr/>
        </p:nvSpPr>
        <p:spPr>
          <a:xfrm>
            <a:off x="7228725" y="3058875"/>
            <a:ext cx="19722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Lincoln Kness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Design Lead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 Developer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0"/>
          <p:cNvSpPr/>
          <p:nvPr/>
        </p:nvSpPr>
        <p:spPr>
          <a:xfrm rot="-5400000">
            <a:off x="7042881" y="1381727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 txBox="1"/>
          <p:nvPr/>
        </p:nvSpPr>
        <p:spPr>
          <a:xfrm>
            <a:off x="9203606" y="5718911"/>
            <a:ext cx="14859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Cory Roth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Rendering and Game Design Engineer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10"/>
          <p:cNvSpPr/>
          <p:nvPr/>
        </p:nvSpPr>
        <p:spPr>
          <a:xfrm rot="-5400000">
            <a:off x="9015053" y="3976752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3276150" y="5653900"/>
            <a:ext cx="1678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Ben Johnson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Rendering Engineer</a:t>
            </a:r>
            <a:endParaRPr b="1" i="0" sz="1200" u="none" cap="none" strike="noStrike">
              <a:solidFill>
                <a:srgbClr val="C90F2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0"/>
          <p:cNvSpPr/>
          <p:nvPr/>
        </p:nvSpPr>
        <p:spPr>
          <a:xfrm rot="-5400000">
            <a:off x="3090319" y="3976739"/>
            <a:ext cx="1862992" cy="149132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5347556" y="5687776"/>
            <a:ext cx="1485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Zach Rapoza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Design Engineer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0"/>
          <p:cNvSpPr/>
          <p:nvPr/>
        </p:nvSpPr>
        <p:spPr>
          <a:xfrm rot="-5400000">
            <a:off x="5065236" y="3976749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7225989" y="5687776"/>
            <a:ext cx="1504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Spencer Thiele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Design Engineer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/>
          <p:nvPr/>
        </p:nvSpPr>
        <p:spPr>
          <a:xfrm rot="-5400000">
            <a:off x="7040157" y="3976742"/>
            <a:ext cx="1863000" cy="14913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-28281" y="-87198"/>
            <a:ext cx="2718929" cy="7032396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 txBox="1"/>
          <p:nvPr/>
        </p:nvSpPr>
        <p:spPr>
          <a:xfrm>
            <a:off x="425897" y="5964835"/>
            <a:ext cx="433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sdmay25-37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eff6d038c_1_84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feff6d038c_1_84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Ethics and Professional </a:t>
            </a:r>
            <a:r>
              <a:rPr lang="en-US" sz="1200">
                <a:solidFill>
                  <a:srgbClr val="C90F2D"/>
                </a:solidFill>
              </a:rPr>
              <a:t>Responsibility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feff6d038c_1_84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Project Overview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feff6d038c_1_84"/>
          <p:cNvSpPr txBox="1"/>
          <p:nvPr/>
        </p:nvSpPr>
        <p:spPr>
          <a:xfrm>
            <a:off x="3349782" y="1412341"/>
            <a:ext cx="8166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aims to: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Non-Euclidean 2-dimensional game/rendering engine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and develop a game to showcase the engine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g2feff6d038c_1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feff6d038c_1_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1788" y="3358481"/>
            <a:ext cx="7802275" cy="24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feff6d038c_1_84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g2feff6d038c_1_84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eff6d038c_1_170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feff6d038c_1_170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Ethics and Professional Responsibility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 </a:t>
            </a: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feff6d038c_1_170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Project Deliverables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feff6d038c_1_170"/>
          <p:cNvSpPr txBox="1"/>
          <p:nvPr/>
        </p:nvSpPr>
        <p:spPr>
          <a:xfrm>
            <a:off x="3349782" y="1412341"/>
            <a:ext cx="81663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final deliverables are: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working game/rendering engine featuring Non-Euclidean Geometry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finished and polished videogame matching: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Requirements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Functional Requirements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2feff6d038c_1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feff6d038c_1_170"/>
          <p:cNvSpPr txBox="1"/>
          <p:nvPr/>
        </p:nvSpPr>
        <p:spPr>
          <a:xfrm>
            <a:off x="425897" y="5964835"/>
            <a:ext cx="433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feff6d038c_1_170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feff6d038c_1_255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feff6d038c_1_255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Ethics and Professional Responsibility 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|    </a:t>
            </a:r>
            <a:r>
              <a:rPr b="1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feff6d038c_1_255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Problem Statement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feff6d038c_1_255"/>
          <p:cNvSpPr txBox="1"/>
          <p:nvPr/>
        </p:nvSpPr>
        <p:spPr>
          <a:xfrm>
            <a:off x="3349778" y="1412360"/>
            <a:ext cx="4089300" cy="44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 State of Non-Euclidean games: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Limits in rendering techniques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focus in experimentation or research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Therefore, our goal is to build a Non-Euclidean rendering engine and build a entertaining game on top of the engine.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g2feff6d038c_1_2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2feff6d038c_1_2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72350" y="4076600"/>
            <a:ext cx="1948575" cy="194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feff6d038c_1_2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510525" y="1086403"/>
            <a:ext cx="2194499" cy="49387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2feff6d038c_1_255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2f05a8dd4_0_0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12f05a8dd4_0_0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Ethics and Professional Responsibility 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4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12f05a8dd4_0_0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Financial Responsibility - Area Performing Well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12f05a8dd4_0_0"/>
          <p:cNvSpPr txBox="1"/>
          <p:nvPr/>
        </p:nvSpPr>
        <p:spPr>
          <a:xfrm>
            <a:off x="3349778" y="1412360"/>
            <a:ext cx="40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g312f05a8dd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12f05a8dd4_0_0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12f05a8dd4_0_0"/>
          <p:cNvSpPr txBox="1"/>
          <p:nvPr/>
        </p:nvSpPr>
        <p:spPr>
          <a:xfrm>
            <a:off x="3349772" y="1412344"/>
            <a:ext cx="816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312f05a8dd4_0_0"/>
          <p:cNvSpPr txBox="1"/>
          <p:nvPr/>
        </p:nvSpPr>
        <p:spPr>
          <a:xfrm>
            <a:off x="3349772" y="1412346"/>
            <a:ext cx="8012400" cy="4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Relevance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Software projects often bloat budgets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Sets unrealistic expectations for personnel hours.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Our Teams </a:t>
            </a:r>
            <a:r>
              <a:rPr b="1" lang="en-US" sz="2000">
                <a:solidFill>
                  <a:schemeClr val="dk1"/>
                </a:solidFill>
              </a:rPr>
              <a:t>Approach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Avoiding services that </a:t>
            </a:r>
            <a:r>
              <a:rPr lang="en-US" sz="2000">
                <a:solidFill>
                  <a:schemeClr val="dk1"/>
                </a:solidFill>
              </a:rPr>
              <a:t>explicitly</a:t>
            </a:r>
            <a:r>
              <a:rPr lang="en-US" sz="2000">
                <a:solidFill>
                  <a:schemeClr val="dk1"/>
                </a:solidFill>
              </a:rPr>
              <a:t> require payments (e.g. Unity Version Control)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Use of </a:t>
            </a:r>
            <a:r>
              <a:rPr lang="en-US" sz="2000">
                <a:solidFill>
                  <a:schemeClr val="dk1"/>
                </a:solidFill>
              </a:rPr>
              <a:t>Open</a:t>
            </a:r>
            <a:r>
              <a:rPr lang="en-US" sz="2000">
                <a:solidFill>
                  <a:schemeClr val="dk1"/>
                </a:solidFill>
              </a:rPr>
              <a:t> Source Resources and Code Bases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Why This Upholds Ethics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Use of low cost technology and resources allow for the budget of project to be well maintained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41" name="Google Shape;141;g312f05a8dd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3038" y="135528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4930e6426_0_1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14930e6426_0_1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Ethics and Professional </a:t>
            </a:r>
            <a:r>
              <a:rPr lang="en-US" sz="1200">
                <a:solidFill>
                  <a:srgbClr val="C90F2D"/>
                </a:solidFill>
              </a:rPr>
              <a:t>Responsibility</a:t>
            </a:r>
            <a:r>
              <a:rPr lang="en-US" sz="1200">
                <a:solidFill>
                  <a:srgbClr val="C90F2D"/>
                </a:solidFill>
              </a:rPr>
              <a:t> 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r>
              <a:rPr lang="en-US" sz="1200">
                <a:solidFill>
                  <a:srgbClr val="C90F2D"/>
                </a:solidFill>
              </a:rPr>
              <a:t>5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314930e6426_0_1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Social Responsibility</a:t>
            </a:r>
            <a:r>
              <a:rPr b="1" lang="en-US" sz="2400">
                <a:solidFill>
                  <a:srgbClr val="C90F2D"/>
                </a:solidFill>
              </a:rPr>
              <a:t> -  Underperforming </a:t>
            </a:r>
            <a:r>
              <a:rPr b="1" lang="en-US" sz="2400">
                <a:solidFill>
                  <a:srgbClr val="C90F2D"/>
                </a:solidFill>
              </a:rPr>
              <a:t>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14930e6426_0_1"/>
          <p:cNvSpPr txBox="1"/>
          <p:nvPr/>
        </p:nvSpPr>
        <p:spPr>
          <a:xfrm>
            <a:off x="3349778" y="1412360"/>
            <a:ext cx="40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g314930e6426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14930e6426_0_1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14930e6426_0_1"/>
          <p:cNvSpPr txBox="1"/>
          <p:nvPr/>
        </p:nvSpPr>
        <p:spPr>
          <a:xfrm>
            <a:off x="3349772" y="1412344"/>
            <a:ext cx="816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14930e6426_0_1"/>
          <p:cNvSpPr txBox="1"/>
          <p:nvPr/>
        </p:nvSpPr>
        <p:spPr>
          <a:xfrm>
            <a:off x="3425972" y="1412346"/>
            <a:ext cx="8166300" cy="4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Relevance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Project has low impact on improving the social </a:t>
            </a:r>
            <a:r>
              <a:rPr lang="en-US" sz="2000">
                <a:solidFill>
                  <a:schemeClr val="dk1"/>
                </a:solidFill>
              </a:rPr>
              <a:t>environment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Main outcome is personal enjoyment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Teams </a:t>
            </a:r>
            <a:r>
              <a:rPr b="1" lang="en-US" sz="2000">
                <a:solidFill>
                  <a:schemeClr val="dk1"/>
                </a:solidFill>
              </a:rPr>
              <a:t>Approach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Design of the project was undergone at the beginning of the semester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Was not a focus in </a:t>
            </a:r>
            <a:r>
              <a:rPr lang="en-US" sz="2000">
                <a:solidFill>
                  <a:schemeClr val="dk1"/>
                </a:solidFill>
              </a:rPr>
              <a:t>initial</a:t>
            </a:r>
            <a:r>
              <a:rPr lang="en-US" sz="2000">
                <a:solidFill>
                  <a:schemeClr val="dk1"/>
                </a:solidFill>
              </a:rPr>
              <a:t> design</a:t>
            </a:r>
            <a:endParaRPr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How we will change this approach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We will focus part of changing our design to spread awareness of </a:t>
            </a:r>
            <a:r>
              <a:rPr lang="en-US" sz="2000">
                <a:solidFill>
                  <a:schemeClr val="dk1"/>
                </a:solidFill>
              </a:rPr>
              <a:t>environmental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lang="en-US" sz="2000">
                <a:solidFill>
                  <a:schemeClr val="dk1"/>
                </a:solidFill>
              </a:rPr>
              <a:t>injustices.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14930e6426_0_12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14930e6426_0_12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Ethics and Professional </a:t>
            </a:r>
            <a:r>
              <a:rPr lang="en-US" sz="1200">
                <a:solidFill>
                  <a:srgbClr val="C90F2D"/>
                </a:solidFill>
              </a:rPr>
              <a:t>Responsibility</a:t>
            </a:r>
            <a:r>
              <a:rPr lang="en-US" sz="1200">
                <a:solidFill>
                  <a:srgbClr val="C90F2D"/>
                </a:solidFill>
              </a:rPr>
              <a:t> 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r>
              <a:rPr lang="en-US" sz="1200">
                <a:solidFill>
                  <a:srgbClr val="C90F2D"/>
                </a:solidFill>
              </a:rPr>
              <a:t>6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14930e6426_0_12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Broader Context Area - Four Principle Chart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14930e6426_0_12"/>
          <p:cNvSpPr txBox="1"/>
          <p:nvPr/>
        </p:nvSpPr>
        <p:spPr>
          <a:xfrm>
            <a:off x="3349778" y="1412360"/>
            <a:ext cx="40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g314930e6426_0_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14930e6426_0_12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14930e6426_0_12"/>
          <p:cNvSpPr txBox="1"/>
          <p:nvPr/>
        </p:nvSpPr>
        <p:spPr>
          <a:xfrm>
            <a:off x="3349772" y="1412344"/>
            <a:ext cx="816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14930e6426_0_12"/>
          <p:cNvSpPr txBox="1"/>
          <p:nvPr/>
        </p:nvSpPr>
        <p:spPr>
          <a:xfrm>
            <a:off x="3349772" y="1412309"/>
            <a:ext cx="81663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Nonmaleficence - Avoiding Harm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Project Goal: Explore interesting ideas and create an enjoyable product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Avoiding Harm is morally necessary as a student-proposed project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Other principles are not applicable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66" name="Google Shape;166;g314930e6426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8778" y="3644123"/>
            <a:ext cx="2453400" cy="24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17bde267bd_0_1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17bde267bd_0_1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Ethics and Professional Responsibility 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r>
              <a:rPr lang="en-US" sz="1200">
                <a:solidFill>
                  <a:srgbClr val="C90F2D"/>
                </a:solidFill>
              </a:rPr>
              <a:t>7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17bde267bd_0_1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Ethical Issues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17bde267bd_0_1"/>
          <p:cNvSpPr txBox="1"/>
          <p:nvPr/>
        </p:nvSpPr>
        <p:spPr>
          <a:xfrm>
            <a:off x="3349778" y="1412360"/>
            <a:ext cx="40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g317bde267bd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17bde267bd_0_1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17bde267bd_0_1"/>
          <p:cNvSpPr txBox="1"/>
          <p:nvPr/>
        </p:nvSpPr>
        <p:spPr>
          <a:xfrm>
            <a:off x="3349772" y="1412344"/>
            <a:ext cx="816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17bde267bd_0_1"/>
          <p:cNvSpPr txBox="1"/>
          <p:nvPr/>
        </p:nvSpPr>
        <p:spPr>
          <a:xfrm>
            <a:off x="3349772" y="1412309"/>
            <a:ext cx="8166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Lack of Compensation for Developers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Potential for infighting due to lack of HR protections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Difficult moral decisions for acquiring assets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179" name="Google Shape;179;g317bde267bd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0250" y="3291511"/>
            <a:ext cx="4420448" cy="29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17bde267bd_0_18"/>
          <p:cNvSpPr/>
          <p:nvPr/>
        </p:nvSpPr>
        <p:spPr>
          <a:xfrm>
            <a:off x="-28281" y="-87198"/>
            <a:ext cx="2718900" cy="7032300"/>
          </a:xfrm>
          <a:prstGeom prst="rect">
            <a:avLst/>
          </a:prstGeom>
          <a:solidFill>
            <a:srgbClr val="C90F2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17bde267bd_0_18"/>
          <p:cNvSpPr txBox="1"/>
          <p:nvPr/>
        </p:nvSpPr>
        <p:spPr>
          <a:xfrm>
            <a:off x="5368565" y="6097524"/>
            <a:ext cx="653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C90F2D"/>
                </a:solidFill>
              </a:rPr>
              <a:t>Ethics and Professional Responsibility 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 |   </a:t>
            </a:r>
            <a:r>
              <a:rPr lang="en-US" sz="1200">
                <a:solidFill>
                  <a:srgbClr val="C90F2D"/>
                </a:solidFill>
              </a:rPr>
              <a:t>8</a:t>
            </a:r>
            <a:r>
              <a:rPr b="0" i="0" lang="en-US" sz="12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C90F2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317bde267bd_0_18"/>
          <p:cNvSpPr txBox="1"/>
          <p:nvPr/>
        </p:nvSpPr>
        <p:spPr>
          <a:xfrm>
            <a:off x="3195872" y="624689"/>
            <a:ext cx="816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400">
                <a:solidFill>
                  <a:srgbClr val="C90F2D"/>
                </a:solidFill>
              </a:rPr>
              <a:t>Conclusion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17bde267bd_0_18"/>
          <p:cNvSpPr txBox="1"/>
          <p:nvPr/>
        </p:nvSpPr>
        <p:spPr>
          <a:xfrm>
            <a:off x="3349778" y="1412360"/>
            <a:ext cx="408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g317bde267bd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457" y="536822"/>
            <a:ext cx="2194494" cy="109228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17bde267bd_0_18"/>
          <p:cNvSpPr txBox="1"/>
          <p:nvPr/>
        </p:nvSpPr>
        <p:spPr>
          <a:xfrm>
            <a:off x="237249" y="5820475"/>
            <a:ext cx="2453400" cy="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 Out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EBBA69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Non-Euclidean Game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317bde267bd_0_18"/>
          <p:cNvSpPr txBox="1"/>
          <p:nvPr/>
        </p:nvSpPr>
        <p:spPr>
          <a:xfrm>
            <a:off x="3349772" y="1412344"/>
            <a:ext cx="816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317bde267bd_0_18"/>
          <p:cNvSpPr txBox="1"/>
          <p:nvPr/>
        </p:nvSpPr>
        <p:spPr>
          <a:xfrm>
            <a:off x="3349772" y="1412309"/>
            <a:ext cx="8166300" cy="3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In general, our project is: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Performing Well in Financial Responsibility and Avoiding Harm</a:t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</a:rPr>
              <a:t>Underperforming in Social Responsibility</a:t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</a:rPr>
              <a:t>There are several ethical concerns to keep in mind, but generally will likely be avoidable.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2024-01-11T16:21:05Z</dcterms:created>
  <dc:creator>Willits, Maddie K [ECR]</dc:creator>
</cp:coreProperties>
</file>