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lT7o+EyW6HKB+a/JAOhzSmF5T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eff6d038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feff6d038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Introduce Everyone</a:t>
            </a:r>
            <a:endParaRPr/>
          </a:p>
        </p:txBody>
      </p:sp>
      <p:sp>
        <p:nvSpPr>
          <p:cNvPr id="87" name="Google Shape;87;g2feff6d038c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49322b72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88" name="Google Shape;188;g3149322b72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eff6d038c_1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Tasman</a:t>
            </a:r>
            <a:endParaRPr/>
          </a:p>
        </p:txBody>
      </p:sp>
      <p:sp>
        <p:nvSpPr>
          <p:cNvPr id="96" name="Google Shape;96;g2feff6d038c_1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eff6d038c_1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Tasman</a:t>
            </a:r>
            <a:endParaRPr/>
          </a:p>
        </p:txBody>
      </p:sp>
      <p:sp>
        <p:nvSpPr>
          <p:cNvPr id="108" name="Google Shape;108;g2feff6d038c_1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eff6d038c_1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19" name="Google Shape;119;g2feff6d038c_1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2f05a8d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31" name="Google Shape;131;g312f05a8dd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49322b72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42" name="Google Shape;142;g3149322b72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49322b721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54" name="Google Shape;154;g3149322b721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322b72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65" name="Google Shape;165;g3149322b72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322b721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77" name="Google Shape;177;g3149322b721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5ZegisDkPbA" TargetMode="External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_-gaPlAr0HmAFoEQylidKf3osF4s8ovK/view" TargetMode="External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eff6d038c_1_0"/>
          <p:cNvSpPr/>
          <p:nvPr/>
        </p:nvSpPr>
        <p:spPr>
          <a:xfrm>
            <a:off x="9609055" y="-87198"/>
            <a:ext cx="2583000" cy="70323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feff6d038c_1_0"/>
          <p:cNvSpPr txBox="1"/>
          <p:nvPr/>
        </p:nvSpPr>
        <p:spPr>
          <a:xfrm>
            <a:off x="539262" y="4472354"/>
            <a:ext cx="810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Prototyping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 - Lights Out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feff6d038c_1_0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feff6d038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feff6d038c_1_0"/>
          <p:cNvSpPr txBox="1"/>
          <p:nvPr/>
        </p:nvSpPr>
        <p:spPr>
          <a:xfrm>
            <a:off x="539262" y="5760551"/>
            <a:ext cx="810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Project Members: Tasman Grinnell, Ben Johnson, Josh Deaton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Cory Roth, Zach Rapoza, Spencer Thiele, Lincoln Kness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Advisor: Dr. Joseph Zambreno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Client: Josh Deaton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49322b721_1_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149322b721_1_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PROTOTYPING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8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149322b721_1_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Next Steps - Rendering Engine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3149322b721_1_0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3149322b72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149322b721_1_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149322b721_1_0"/>
          <p:cNvSpPr txBox="1"/>
          <p:nvPr/>
        </p:nvSpPr>
        <p:spPr>
          <a:xfrm>
            <a:off x="3349772" y="1412327"/>
            <a:ext cx="8556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Rendering Engine Prototype: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We Have: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Discovered Engine Classes to Abstract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Learned the Difficulties of Implementing the Non-Euclidean Math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Next Steps: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Continue Polishing Abstractions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Finish Non-Euclidean Shaders &amp; Conversions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/>
          <p:nvPr/>
        </p:nvSpPr>
        <p:spPr>
          <a:xfrm>
            <a:off x="9609055" y="-87198"/>
            <a:ext cx="2582945" cy="7032396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539262" y="5468698"/>
            <a:ext cx="81006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8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3195873" y="624689"/>
            <a:ext cx="49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Members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3276150" y="3073650"/>
            <a:ext cx="19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Tasman Grinnell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/>
          <p:nvPr/>
        </p:nvSpPr>
        <p:spPr>
          <a:xfrm rot="-5400000">
            <a:off x="3090318" y="1381716"/>
            <a:ext cx="1862992" cy="149132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5251063" y="3073661"/>
            <a:ext cx="1491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Josh Deaton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Engine Lead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 rot="-5400000">
            <a:off x="5066597" y="1381727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7228725" y="3058875"/>
            <a:ext cx="1972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Lincoln Kness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Design Lead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Developer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 rot="-5400000">
            <a:off x="7042881" y="1381727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9203606" y="5718911"/>
            <a:ext cx="1485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Cory Roth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and Game Design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 rot="-5400000">
            <a:off x="9015053" y="3976752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3276150" y="5653900"/>
            <a:ext cx="167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Ben Johnson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Engineer</a:t>
            </a:r>
            <a:endParaRPr b="1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/>
          <p:nvPr/>
        </p:nvSpPr>
        <p:spPr>
          <a:xfrm rot="-5400000">
            <a:off x="3090319" y="3976739"/>
            <a:ext cx="1862992" cy="149132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5347556" y="5687776"/>
            <a:ext cx="148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Zach Rapoza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Design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/>
          <p:nvPr/>
        </p:nvSpPr>
        <p:spPr>
          <a:xfrm rot="-5400000">
            <a:off x="5065236" y="3976749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7225989" y="5687776"/>
            <a:ext cx="150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Spencer Thiele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Design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/>
          <p:nvPr/>
        </p:nvSpPr>
        <p:spPr>
          <a:xfrm rot="-5400000">
            <a:off x="7040157" y="3976742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-28281" y="-87198"/>
            <a:ext cx="2718929" cy="7032396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425897" y="5964835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sdmay25-37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eff6d038c_1_84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feff6d038c_1_84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</a:t>
            </a:r>
            <a:r>
              <a:rPr lang="en-US" sz="1200">
                <a:solidFill>
                  <a:srgbClr val="C90F2D"/>
                </a:solidFill>
              </a:rPr>
              <a:t>TOTYPING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feff6d038c_1_84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feff6d038c_1_84"/>
          <p:cNvSpPr txBox="1"/>
          <p:nvPr/>
        </p:nvSpPr>
        <p:spPr>
          <a:xfrm>
            <a:off x="3349782" y="1412341"/>
            <a:ext cx="8166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aims to: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Non-Euclidean 2-dimensional game/rendering engine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and develop a game to showcase the engine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2feff6d038c_1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feff6d038c_1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1788" y="3358481"/>
            <a:ext cx="7802275" cy="24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feff6d038c_1_84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feff6d038c_1_84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eff6d038c_1_17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feff6d038c_1_17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PROTOTYPING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eff6d038c_1_17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Deliverables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feff6d038c_1_170"/>
          <p:cNvSpPr txBox="1"/>
          <p:nvPr/>
        </p:nvSpPr>
        <p:spPr>
          <a:xfrm>
            <a:off x="3349782" y="1412341"/>
            <a:ext cx="81663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final deliverables are: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working game/rendering engine featuring Non-Euclidean Geometry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finished and polished videogame matching: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Requirements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Requirements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2feff6d038c_1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feff6d038c_1_170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feff6d038c_1_17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eff6d038c_1_255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feff6d038c_1_255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PROTOTYPING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-US" sz="1200">
                <a:solidFill>
                  <a:srgbClr val="C90F2D"/>
                </a:solidFill>
              </a:rPr>
              <a:t>3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feff6d038c_1_255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feff6d038c_1_255"/>
          <p:cNvSpPr txBox="1"/>
          <p:nvPr/>
        </p:nvSpPr>
        <p:spPr>
          <a:xfrm>
            <a:off x="3349778" y="1412360"/>
            <a:ext cx="40893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State of Non-Euclidean games: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Limits in rendering techniques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focus in experimentation or research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our goal is to build a Non-Euclidean rendering engine and build a entertaining game on top of the engine.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feff6d038c_1_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eff6d038c_1_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2350" y="4076600"/>
            <a:ext cx="1948575" cy="19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eff6d038c_1_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10525" y="1086403"/>
            <a:ext cx="2194499" cy="493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feff6d038c_1_255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2f05a8dd4_0_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12f05a8dd4_0_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PROTOTYPING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4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12f05a8dd4_0_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Prototype -  Game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12f05a8dd4_0_0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312f05a8dd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12f05a8dd4_0_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12f05a8dd4_0_0"/>
          <p:cNvSpPr txBox="1"/>
          <p:nvPr/>
        </p:nvSpPr>
        <p:spPr>
          <a:xfrm>
            <a:off x="3349772" y="1412344"/>
            <a:ext cx="81663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A basic outline of the home scene and farmer mechanics.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Purpose: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US" sz="2000">
                <a:solidFill>
                  <a:schemeClr val="dk1"/>
                </a:solidFill>
              </a:rPr>
              <a:t>Outline the basic game mechanics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US" sz="2000">
                <a:solidFill>
                  <a:schemeClr val="dk1"/>
                </a:solidFill>
              </a:rPr>
              <a:t>Determine what exactly is needed from the </a:t>
            </a:r>
            <a:r>
              <a:rPr b="1" lang="en-US" sz="2000">
                <a:solidFill>
                  <a:schemeClr val="dk1"/>
                </a:solidFill>
              </a:rPr>
              <a:t>engine team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Outcomes: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US" sz="2000">
                <a:solidFill>
                  <a:schemeClr val="dk1"/>
                </a:solidFill>
              </a:rPr>
              <a:t>Basic Storyline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49322b721_0_1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149322b721_0_1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PROTOTYPING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5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149322b721_0_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Prototype -  Game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149322b721_0_1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3149322b721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149322b721_0_1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149322b721_0_1"/>
          <p:cNvSpPr txBox="1"/>
          <p:nvPr/>
        </p:nvSpPr>
        <p:spPr>
          <a:xfrm>
            <a:off x="3349778" y="1412360"/>
            <a:ext cx="4089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PUT VIDEO HERE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51" name="Google Shape;151;g3149322b721_0_1" title="GameMainDem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5439" y="1258134"/>
            <a:ext cx="8027175" cy="45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49322b721_0_11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149322b721_0_11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PROTOTYPING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6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149322b721_0_1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Prototype -  Rendering Engine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149322b721_0_11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3149322b721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149322b721_0_11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149322b721_0_11"/>
          <p:cNvSpPr txBox="1"/>
          <p:nvPr/>
        </p:nvSpPr>
        <p:spPr>
          <a:xfrm>
            <a:off x="3349772" y="1412344"/>
            <a:ext cx="81663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A template for the Rendering Engine has been prototyped, with the basic features implemented for the rendering loop.  Features will be expanded upon throughout development.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Purpose: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US" sz="2000">
                <a:solidFill>
                  <a:schemeClr val="dk1"/>
                </a:solidFill>
              </a:rPr>
              <a:t>Begin Outlining Engine Prior to Game Development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US" sz="2000">
                <a:solidFill>
                  <a:schemeClr val="dk1"/>
                </a:solidFill>
              </a:rPr>
              <a:t>Prevent Issues from Blocking Engine and Game Development 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Outcomes: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US" sz="2000">
                <a:solidFill>
                  <a:schemeClr val="dk1"/>
                </a:solidFill>
              </a:rPr>
              <a:t>Templating of Rendering Engine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US" sz="2000">
                <a:solidFill>
                  <a:schemeClr val="dk1"/>
                </a:solidFill>
              </a:rPr>
              <a:t>Basic Rendering Loop to Abstract and Improve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49322b721_0_21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149322b721_0_21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PROTOTYPING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</a:t>
            </a:r>
            <a:r>
              <a:rPr lang="en-US" sz="1200">
                <a:solidFill>
                  <a:srgbClr val="C90F2D"/>
                </a:solidFill>
              </a:rPr>
              <a:t>7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149322b721_0_2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Prototype -  Render Engine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149322b721_0_21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3149322b721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149322b721_0_21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149322b721_0_21"/>
          <p:cNvSpPr txBox="1"/>
          <p:nvPr/>
        </p:nvSpPr>
        <p:spPr>
          <a:xfrm>
            <a:off x="3349778" y="1412360"/>
            <a:ext cx="4089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PUT VIDEO HERE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74" name="Google Shape;174;g3149322b721_0_21" title="2024-11-14 12-04-01.mk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1675" y="1289750"/>
            <a:ext cx="7914710" cy="44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49322b721_0_31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149322b721_0_31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PROTOTYPING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8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149322b721_0_3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Next Steps - Game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149322b721_0_31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3149322b721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149322b721_0_31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149322b721_0_31"/>
          <p:cNvSpPr txBox="1"/>
          <p:nvPr/>
        </p:nvSpPr>
        <p:spPr>
          <a:xfrm>
            <a:off x="3349772" y="1412327"/>
            <a:ext cx="8556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Unity Prototypes: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We Have: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Basic game design features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Solid storyline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Next Steps: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Combining Features into one cohesive demo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Finish creating features that are specific to our game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2024-01-11T16:21:05Z</dcterms:created>
  <dc:creator>Willits, Maddie K [ECR]</dc:creator>
</cp:coreProperties>
</file>