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Do5w4CcpolYMmnZd1EliiYuUp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C550BD-E8BF-48AC-A9B8-BB8EACA0BB5E}">
  <a:tblStyle styleId="{59C550BD-E8BF-48AC-A9B8-BB8EACA0BB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eff6d038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feff6d038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Introduce Everyone</a:t>
            </a:r>
            <a:endParaRPr/>
          </a:p>
        </p:txBody>
      </p:sp>
      <p:sp>
        <p:nvSpPr>
          <p:cNvPr id="87" name="Google Shape;87;g2feff6d038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3577e5e6e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85" name="Google Shape;185;g303577e5e6e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3577e5e6e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95" name="Google Shape;195;g303577e5e6e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59ffa884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206" name="Google Shape;206;g3159ffa884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eff6d038c_1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96" name="Google Shape;96;g2feff6d038c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eff6d038c_1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108" name="Google Shape;108;g2feff6d038c_1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eff6d038c_1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19" name="Google Shape;119;g2feff6d038c_1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3577e5e6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31" name="Google Shape;131;g303577e5e6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3577e5e6e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42" name="Google Shape;142;g303577e5e6e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3577e5e6e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53" name="Google Shape;153;g303577e5e6e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3577e5e6e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64" name="Google Shape;164;g303577e5e6e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3577e5e6e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74" name="Google Shape;174;g303577e5e6e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igma.com/board/MkLafr8mZxXE5tMSbo4bgN/sdmay25-37v2?node-id=2-437&amp;node-type=frame&amp;t=2AWo62xk6fbBcdJn-0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eff6d038c_1_0"/>
          <p:cNvSpPr/>
          <p:nvPr/>
        </p:nvSpPr>
        <p:spPr>
          <a:xfrm>
            <a:off x="9609055" y="-87198"/>
            <a:ext cx="2583000" cy="70323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feff6d038c_1_0"/>
          <p:cNvSpPr txBox="1"/>
          <p:nvPr/>
        </p:nvSpPr>
        <p:spPr>
          <a:xfrm>
            <a:off x="539262" y="4472354"/>
            <a:ext cx="810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Design Check In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 - Lights Out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feff6d038c_1_0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feff6d038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feff6d038c_1_0"/>
          <p:cNvSpPr txBox="1"/>
          <p:nvPr/>
        </p:nvSpPr>
        <p:spPr>
          <a:xfrm>
            <a:off x="539262" y="5760551"/>
            <a:ext cx="810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Project Members: Tasman Grinnell, Ben Johnson,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Cory Roth, Zach Rapoza, Spencer Thiele, Lincoln Kness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Advisor: Dr. Joseph Zambreno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Client: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3577e5e6e_0_66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3577e5e6e_0_66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9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03577e5e6e_0_66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Technical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03577e5e6e_0_66"/>
          <p:cNvSpPr txBox="1"/>
          <p:nvPr/>
        </p:nvSpPr>
        <p:spPr>
          <a:xfrm>
            <a:off x="3349775" y="1412350"/>
            <a:ext cx="7495200" cy="4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Internal Complexity</a:t>
            </a:r>
            <a:r>
              <a:rPr lang="en-US" sz="1700">
                <a:solidFill>
                  <a:schemeClr val="dk1"/>
                </a:solidFill>
              </a:rPr>
              <a:t>: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Non-Euclidean Mathematics (conversions to </a:t>
            </a:r>
            <a:r>
              <a:rPr lang="en-US" sz="1700">
                <a:solidFill>
                  <a:schemeClr val="dk1"/>
                </a:solidFill>
              </a:rPr>
              <a:t>Euclidean</a:t>
            </a:r>
            <a:r>
              <a:rPr lang="en-US" sz="1700">
                <a:solidFill>
                  <a:schemeClr val="dk1"/>
                </a:solidFill>
              </a:rPr>
              <a:t> Space)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Software Complexity</a:t>
            </a:r>
            <a:r>
              <a:rPr lang="en-US" sz="1700">
                <a:solidFill>
                  <a:schemeClr val="dk1"/>
                </a:solidFill>
              </a:rPr>
              <a:t>: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Languages and Tooling (C++, OpenGL, Unity, various libraries)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System Handling</a:t>
            </a:r>
            <a:r>
              <a:rPr lang="en-US" sz="1700">
                <a:solidFill>
                  <a:schemeClr val="dk1"/>
                </a:solidFill>
              </a:rPr>
              <a:t>: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Entity-Component-System (ECS) for Memory Management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Input Handling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Game Design Complexity</a:t>
            </a:r>
            <a:r>
              <a:rPr lang="en-US" sz="1700">
                <a:solidFill>
                  <a:schemeClr val="dk1"/>
                </a:solidFill>
              </a:rPr>
              <a:t>: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Object Collision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Lighting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Movement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External Complexity</a:t>
            </a:r>
            <a:r>
              <a:rPr lang="en-US" sz="1700">
                <a:solidFill>
                  <a:schemeClr val="dk1"/>
                </a:solidFill>
              </a:rPr>
              <a:t>: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Interaction Mediums (Monitors, Keyboards, Controller)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Performance Requirements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91" name="Google Shape;191;g303577e5e6e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03577e5e6e_0_66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3577e5e6e_0_39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03577e5e6e_0_39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10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03577e5e6e_0_39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Artifacts - Technical Complexity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03577e5e6e_0_39"/>
          <p:cNvSpPr txBox="1"/>
          <p:nvPr/>
        </p:nvSpPr>
        <p:spPr>
          <a:xfrm>
            <a:off x="3349775" y="1412350"/>
            <a:ext cx="4691100" cy="4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dk1"/>
                </a:solidFill>
              </a:rPr>
              <a:t>Rendering Engine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Processes vectorized data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Sends Frame to the laptop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dk1"/>
                </a:solidFill>
              </a:rPr>
              <a:t>Entity Component System (ECS)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Manages memory allocation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Handles User Input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dk1"/>
                </a:solidFill>
              </a:rPr>
              <a:t>Game Engine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Receives user input and </a:t>
            </a:r>
            <a:r>
              <a:rPr lang="en-US" sz="1500">
                <a:solidFill>
                  <a:schemeClr val="dk1"/>
                </a:solidFill>
              </a:rPr>
              <a:t>directs it to the appropriate system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Updates frames based on rendering engine data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dk1"/>
                </a:solidFill>
              </a:rPr>
              <a:t>Laptop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Main I/O device</a:t>
            </a:r>
            <a:endParaRPr sz="1500">
              <a:solidFill>
                <a:schemeClr val="dk1"/>
              </a:solidFill>
            </a:endParaRPr>
          </a:p>
          <a:p>
            <a:pPr indent="-3238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Sends user input to the game engine</a:t>
            </a:r>
            <a:endParaRPr sz="15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201" name="Google Shape;201;g303577e5e6e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03577e5e6e_0_39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303577e5e6e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6250" y="1086400"/>
            <a:ext cx="3499099" cy="50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59ffa884d_0_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159ffa884d_0_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10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159ffa884d_0_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Conclusions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159ffa884d_0_0"/>
          <p:cNvSpPr txBox="1"/>
          <p:nvPr/>
        </p:nvSpPr>
        <p:spPr>
          <a:xfrm>
            <a:off x="3349775" y="1412350"/>
            <a:ext cx="8523000" cy="4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Current Design</a:t>
            </a:r>
            <a:endParaRPr b="1" sz="1700">
              <a:solidFill>
                <a:schemeClr val="dk1"/>
              </a:solidFill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Initial Prototypes and High-Level Game Designs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Discussion of Prototyped Engine Organization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Human Needs</a:t>
            </a:r>
            <a:endParaRPr b="1" sz="1700">
              <a:solidFill>
                <a:schemeClr val="dk1"/>
              </a:solidFill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Enjoyable Gameplay and Technical Performance Requirements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Economic</a:t>
            </a:r>
            <a:endParaRPr b="1" sz="1700">
              <a:solidFill>
                <a:schemeClr val="dk1"/>
              </a:solidFill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Challenging Industry Standards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Many Constraints (Primarily Related to Timeline)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Technical Complexity</a:t>
            </a:r>
            <a:endParaRPr b="1" sz="1700">
              <a:solidFill>
                <a:schemeClr val="dk1"/>
              </a:solidFill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Engine and Game Development (New Tools and Programming Models)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Hosted Mathematic Conversions (e.g. Projections, </a:t>
            </a:r>
            <a:r>
              <a:rPr lang="en-US" sz="1700">
                <a:solidFill>
                  <a:schemeClr val="dk1"/>
                </a:solidFill>
              </a:rPr>
              <a:t>Translations</a:t>
            </a:r>
            <a:r>
              <a:rPr lang="en-US" sz="1700">
                <a:solidFill>
                  <a:schemeClr val="dk1"/>
                </a:solidFill>
              </a:rPr>
              <a:t>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12" name="Google Shape;212;g3159ffa884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159ffa884d_0_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9609055" y="-87198"/>
            <a:ext cx="2582945" cy="7032396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539262" y="5468698"/>
            <a:ext cx="8100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8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/>
        </p:nvSpPr>
        <p:spPr>
          <a:xfrm>
            <a:off x="3195873" y="624689"/>
            <a:ext cx="49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3276150" y="3073650"/>
            <a:ext cx="19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Tasman Grinnell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 rot="-5400000">
            <a:off x="3090318" y="1381716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5251063" y="3073661"/>
            <a:ext cx="1491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Josh Deaton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 Lead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/>
          <p:nvPr/>
        </p:nvSpPr>
        <p:spPr>
          <a:xfrm rot="-5400000">
            <a:off x="5066597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7228725" y="3058875"/>
            <a:ext cx="1972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Lincoln Kness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Lead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Developer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 rot="-5400000">
            <a:off x="7042881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9203606" y="5718911"/>
            <a:ext cx="1485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Cory Roth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and 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/>
          <p:nvPr/>
        </p:nvSpPr>
        <p:spPr>
          <a:xfrm rot="-5400000">
            <a:off x="9015053" y="397675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3276150" y="5653900"/>
            <a:ext cx="167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Ben Johnson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Engineer</a:t>
            </a:r>
            <a:endParaRPr b="1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/>
          <p:nvPr/>
        </p:nvSpPr>
        <p:spPr>
          <a:xfrm rot="-5400000">
            <a:off x="3090319" y="3976739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5347556" y="5687776"/>
            <a:ext cx="148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Zach Rapoza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5065236" y="3976749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7225989" y="5687776"/>
            <a:ext cx="150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Spencer Thiele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/>
          <p:nvPr/>
        </p:nvSpPr>
        <p:spPr>
          <a:xfrm rot="-5400000">
            <a:off x="7040157" y="397674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-28281" y="-87198"/>
            <a:ext cx="2718929" cy="7032396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425897" y="5964835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sdmay25-37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eff6d038c_1_84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feff6d038c_1_84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</a:t>
            </a:r>
            <a:r>
              <a:rPr lang="en-US" sz="1200">
                <a:solidFill>
                  <a:srgbClr val="C90F2D"/>
                </a:solidFill>
              </a:rPr>
              <a:t>CHECK </a:t>
            </a:r>
            <a:r>
              <a:rPr lang="en-US" sz="1200">
                <a:solidFill>
                  <a:srgbClr val="C90F2D"/>
                </a:solidFill>
              </a:rPr>
              <a:t>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feff6d038c_1_84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feff6d038c_1_84"/>
          <p:cNvSpPr txBox="1"/>
          <p:nvPr/>
        </p:nvSpPr>
        <p:spPr>
          <a:xfrm>
            <a:off x="3349782" y="1412341"/>
            <a:ext cx="8166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aims to: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Non-Euclidean 2-dimensional game/rendering engine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develop a game to showcase the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2feff6d038c_1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feff6d038c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1788" y="3358481"/>
            <a:ext cx="7802275" cy="24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feff6d038c_1_84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feff6d038c_1_84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eff6d038c_1_17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feff6d038c_1_17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eff6d038c_1_17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Deliverables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feff6d038c_1_170"/>
          <p:cNvSpPr txBox="1"/>
          <p:nvPr/>
        </p:nvSpPr>
        <p:spPr>
          <a:xfrm>
            <a:off x="3349782" y="1412341"/>
            <a:ext cx="81663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final deliverables are: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A working game/rendering engine featuring Non-Euclidean Geometry</a:t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A finished and polished videogame matching</a:t>
            </a:r>
            <a:r>
              <a:rPr i="0" lang="en-US" sz="2000" u="none" cap="none" strike="noStrike">
                <a:solidFill>
                  <a:schemeClr val="dk1"/>
                </a:solidFill>
              </a:rPr>
              <a:t>: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556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i="0" lang="en-US" sz="2000" u="none" cap="none" strike="noStrike">
                <a:solidFill>
                  <a:schemeClr val="dk1"/>
                </a:solidFill>
              </a:rPr>
              <a:t>Design Requirements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556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i="0" lang="en-US" sz="2000" u="none" cap="none" strike="noStrike">
                <a:solidFill>
                  <a:schemeClr val="dk1"/>
                </a:solidFill>
              </a:rPr>
              <a:t>Functional Requirements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pic>
        <p:nvPicPr>
          <p:cNvPr id="114" name="Google Shape;114;g2feff6d038c_1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feff6d038c_1_170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feff6d038c_1_17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eff6d038c_1_255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feff6d038c_1_255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feff6d038c_1_25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feff6d038c_1_255"/>
          <p:cNvSpPr txBox="1"/>
          <p:nvPr/>
        </p:nvSpPr>
        <p:spPr>
          <a:xfrm>
            <a:off x="3349775" y="1412350"/>
            <a:ext cx="41736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State of Non-Euclidean games: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Limits in rendering techniques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focus in experimentation or research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O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 </a:t>
            </a:r>
            <a:r>
              <a:rPr b="1" lang="en-US" sz="2000">
                <a:solidFill>
                  <a:schemeClr val="dk1"/>
                </a:solidFill>
              </a:rPr>
              <a:t>G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oal: </a:t>
            </a:r>
            <a:r>
              <a:rPr i="0" lang="en-US" sz="2000" u="none" cap="none" strike="noStrike">
                <a:solidFill>
                  <a:schemeClr val="dk1"/>
                </a:solidFill>
              </a:rPr>
              <a:t>build a </a:t>
            </a:r>
            <a:r>
              <a:rPr lang="en-US" sz="2000">
                <a:solidFill>
                  <a:schemeClr val="dk1"/>
                </a:solidFill>
              </a:rPr>
              <a:t>n</a:t>
            </a:r>
            <a:r>
              <a:rPr i="0" lang="en-US" sz="2000" u="none" cap="none" strike="noStrike">
                <a:solidFill>
                  <a:schemeClr val="dk1"/>
                </a:solidFill>
              </a:rPr>
              <a:t>on-Euclidean rendering engine and </a:t>
            </a:r>
            <a:r>
              <a:rPr lang="en-US" sz="2000">
                <a:solidFill>
                  <a:schemeClr val="dk1"/>
                </a:solidFill>
              </a:rPr>
              <a:t>a</a:t>
            </a:r>
            <a:r>
              <a:rPr i="0" lang="en-US" sz="2000" u="none" cap="none" strike="noStrike">
                <a:solidFill>
                  <a:schemeClr val="dk1"/>
                </a:solidFill>
              </a:rPr>
              <a:t> game to go on top of the engine.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pic>
        <p:nvPicPr>
          <p:cNvPr id="125" name="Google Shape;125;g2feff6d038c_1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eff6d038c_1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9075" y="4076600"/>
            <a:ext cx="1948575" cy="19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eff6d038c_1_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10525" y="1086403"/>
            <a:ext cx="2194499" cy="493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feff6d038c_1_255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3577e5e6e_0_8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03577e5e6e_0_8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4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03577e5e6e_0_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Current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03577e5e6e_0_8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303577e5e6e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03577e5e6e_0_8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03577e5e6e_0_8"/>
          <p:cNvSpPr txBox="1"/>
          <p:nvPr/>
        </p:nvSpPr>
        <p:spPr>
          <a:xfrm>
            <a:off x="3276325" y="1629100"/>
            <a:ext cx="83016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Game Design: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Scripts</a:t>
            </a:r>
            <a:r>
              <a:rPr lang="en-US" sz="2000">
                <a:solidFill>
                  <a:schemeClr val="dk1"/>
                </a:solidFill>
              </a:rPr>
              <a:t> and classes for the inventory, farmer, monsters, farm scene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Consolidation</a:t>
            </a:r>
            <a:r>
              <a:rPr lang="en-US" sz="2000">
                <a:solidFill>
                  <a:schemeClr val="dk1"/>
                </a:solidFill>
              </a:rPr>
              <a:t> of the farm, monsters, and farmer packages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Engine Team: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Main Class for General Rendering Loop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Entity-Component-System for Memory Management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Abstractions (e.g. Mathematical transformations, inputs, etc.)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3577e5e6e_0_48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03577e5e6e_0_48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</a:t>
            </a:r>
            <a:r>
              <a:rPr lang="en-US" sz="1200">
                <a:solidFill>
                  <a:srgbClr val="C90F2D"/>
                </a:solidFill>
              </a:rPr>
              <a:t>5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03577e5e6e_0_4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Human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03577e5e6e_0_48"/>
          <p:cNvSpPr txBox="1"/>
          <p:nvPr/>
        </p:nvSpPr>
        <p:spPr>
          <a:xfrm>
            <a:off x="2889588" y="2109152"/>
            <a:ext cx="40515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User Needs</a:t>
            </a:r>
            <a:r>
              <a:rPr lang="en-US" sz="1700">
                <a:solidFill>
                  <a:schemeClr val="dk1"/>
                </a:solidFill>
              </a:rPr>
              <a:t>:</a:t>
            </a:r>
            <a:r>
              <a:rPr lang="en-US" sz="1700">
                <a:solidFill>
                  <a:schemeClr val="dk1"/>
                </a:solidFill>
              </a:rPr>
              <a:t> The current solution addresses the primary need for an enjoyable experience, with progress showing alignment with this goal.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Technical Focus</a:t>
            </a:r>
            <a:r>
              <a:rPr lang="en-US" sz="1700">
                <a:solidFill>
                  <a:schemeClr val="dk1"/>
                </a:solidFill>
              </a:rPr>
              <a:t>:</a:t>
            </a:r>
            <a:r>
              <a:rPr lang="en-US" sz="1700">
                <a:solidFill>
                  <a:schemeClr val="dk1"/>
                </a:solidFill>
              </a:rPr>
              <a:t> Emphasis on ensuring smooth gameplay by optimizing the rendering engine for non-Euclidean space.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48" name="Google Shape;148;g303577e5e6e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03577e5e6e_0_48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03577e5e6e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044" y="2056177"/>
            <a:ext cx="5051955" cy="274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3577e5e6e_0_19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03577e5e6e_0_19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6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03577e5e6e_0_19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Artifacts - Journey 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03577e5e6e_0_19"/>
          <p:cNvSpPr txBox="1"/>
          <p:nvPr/>
        </p:nvSpPr>
        <p:spPr>
          <a:xfrm>
            <a:off x="3195877" y="5975875"/>
            <a:ext cx="169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 u="sng">
                <a:solidFill>
                  <a:schemeClr val="hlink"/>
                </a:solidFill>
                <a:hlinkClick r:id="rId3"/>
              </a:rPr>
              <a:t>Figma Link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303577e5e6e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03577e5e6e_0_19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303577e5e6e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8101" y="1248288"/>
            <a:ext cx="8166299" cy="436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3577e5e6e_0_57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03577e5e6e_0_57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7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03577e5e6e_0_57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Economic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03577e5e6e_0_57"/>
          <p:cNvSpPr txBox="1"/>
          <p:nvPr/>
        </p:nvSpPr>
        <p:spPr>
          <a:xfrm>
            <a:off x="3349773" y="1717150"/>
            <a:ext cx="65376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Improvement over existing solutions</a:t>
            </a:r>
            <a:r>
              <a:rPr lang="en-US" sz="1700">
                <a:solidFill>
                  <a:schemeClr val="dk1"/>
                </a:solidFill>
              </a:rPr>
              <a:t>: Aims to create an enjoyable game in non-Euclidean space, unlike most experimental prototypes.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Drawback</a:t>
            </a:r>
            <a:r>
              <a:rPr lang="en-US" sz="1700">
                <a:solidFill>
                  <a:schemeClr val="dk1"/>
                </a:solidFill>
              </a:rPr>
              <a:t>: Limited timetable of less than a year to complete the project (due to senior design constraints).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Challenge</a:t>
            </a:r>
            <a:r>
              <a:rPr lang="en-US" sz="1700">
                <a:solidFill>
                  <a:schemeClr val="dk1"/>
                </a:solidFill>
              </a:rPr>
              <a:t>: Less time for polish, as most modern games take longer to develop.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Mitigation</a:t>
            </a:r>
            <a:r>
              <a:rPr lang="en-US" sz="1700">
                <a:solidFill>
                  <a:schemeClr val="dk1"/>
                </a:solidFill>
              </a:rPr>
              <a:t>: Task delegation and strong internal deadlines to stay on schedule and allow time for polishing.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70" name="Google Shape;170;g303577e5e6e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03577e5e6e_0_57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3577e5e6e_0_28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03577e5e6e_0_28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DESIGN CHECK IN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lang="en-US" sz="1200">
                <a:solidFill>
                  <a:srgbClr val="C90F2D"/>
                </a:solidFill>
              </a:rPr>
              <a:t>8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03577e5e6e_0_2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Artifacts - Pro/Con 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03577e5e6e_0_28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303577e5e6e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03577e5e6e_0_28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g303577e5e6e_0_28"/>
          <p:cNvGraphicFramePr/>
          <p:nvPr/>
        </p:nvGraphicFramePr>
        <p:xfrm>
          <a:off x="3195900" y="141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{59C550BD-E8BF-48AC-A9B8-BB8EACA0BB5E}</a:tableStyleId>
              </a:tblPr>
              <a:tblGrid>
                <a:gridCol w="1932525"/>
                <a:gridCol w="2980650"/>
                <a:gridCol w="3130425"/>
              </a:tblGrid>
              <a:tr h="6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Pros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Cons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113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HyperRogue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Smooth gameplay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Polished programming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Non-euclidean math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The bare bones of a game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Poor UI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Crashes often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113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Stardew Valley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Simple Mechanics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It runs well on machines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Enjoyable to play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Not non-euclidean math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Slow gameplay cycle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113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Unity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Lots of resources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Ease of implementation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Already existing engine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Lacks computational efficiency when developing non standard game mechanics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Lacks the ability to integrate own engine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2024-01-11T16:21:05Z</dcterms:created>
  <dc:creator>Willits, Maddie K [ECR]</dc:creator>
</cp:coreProperties>
</file>