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cFnEgEAmEe2PUkf+wsIzO8uUk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Everyone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bfe5668e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Prototyping: Mitigates the risk of unnecessary engine development</a:t>
            </a:r>
            <a:endParaRPr/>
          </a:p>
        </p:txBody>
      </p:sp>
      <p:sp>
        <p:nvSpPr>
          <p:cNvPr id="187" name="Google Shape;187;g30bfe5668e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Tasman</a:t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a98a5712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Tasman</a:t>
            </a:r>
            <a:endParaRPr/>
          </a:p>
        </p:txBody>
      </p:sp>
      <p:sp>
        <p:nvSpPr>
          <p:cNvPr id="108" name="Google Shape;108;g2fa98a5712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a712ad261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19" name="Google Shape;119;g2fa712ad261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Waterfall-style task decomposition and schedule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Tasks complete via agile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c3ff4355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Spencer</a:t>
            </a:r>
            <a:endParaRPr/>
          </a:p>
        </p:txBody>
      </p:sp>
      <p:sp>
        <p:nvSpPr>
          <p:cNvPr id="143" name="Google Shape;143;g2fc3ff4355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a991218d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</a:t>
            </a:r>
            <a:endParaRPr/>
          </a:p>
        </p:txBody>
      </p:sp>
      <p:sp>
        <p:nvSpPr>
          <p:cNvPr id="153" name="Google Shape;153;g2fa991218d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bfe5668e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Lincoln</a:t>
            </a:r>
            <a:endParaRPr/>
          </a:p>
        </p:txBody>
      </p:sp>
      <p:sp>
        <p:nvSpPr>
          <p:cNvPr id="165" name="Google Shape;165;g30bfe5668e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a991218d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Prototyping: Mitigates the risk of unnecessary engine development</a:t>
            </a:r>
            <a:endParaRPr/>
          </a:p>
        </p:txBody>
      </p:sp>
      <p:sp>
        <p:nvSpPr>
          <p:cNvPr id="176" name="Google Shape;176;g2fa991218d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9609055" y="-87198"/>
            <a:ext cx="2582945" cy="7032396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39262" y="4472354"/>
            <a:ext cx="810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</a:rPr>
              <a:t>Project Management</a:t>
            </a:r>
            <a:endParaRPr b="1" sz="4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</a:rPr>
              <a:t>Non-Euclidean Game - Lights Out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lang="en-US" sz="2000">
                <a:solidFill>
                  <a:srgbClr val="C90F2D"/>
                </a:solidFill>
              </a:rPr>
              <a:t>sdmay25-37</a:t>
            </a:r>
            <a:endParaRPr sz="2200"/>
          </a:p>
        </p:txBody>
      </p:sp>
      <p:sp>
        <p:nvSpPr>
          <p:cNvPr id="92" name="Google Shape;92;p1"/>
          <p:cNvSpPr txBox="1"/>
          <p:nvPr/>
        </p:nvSpPr>
        <p:spPr>
          <a:xfrm>
            <a:off x="539262" y="5760551"/>
            <a:ext cx="810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EBBA69"/>
                </a:solidFill>
              </a:rPr>
              <a:t>Tasman Grinnell, </a:t>
            </a:r>
            <a:r>
              <a:rPr b="1" lang="en-US">
                <a:solidFill>
                  <a:srgbClr val="EBBA69"/>
                </a:solidFill>
              </a:rPr>
              <a:t>Ben Johnson, Josh Deaton</a:t>
            </a:r>
            <a:endParaRPr b="1">
              <a:solidFill>
                <a:srgbClr val="EBBA6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EBBA69"/>
                </a:solidFill>
              </a:rPr>
              <a:t>Cory Roth, Zach Rapoza, Spencer Thiele, Lincoln Kness</a:t>
            </a:r>
            <a:endParaRPr sz="40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8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bfe5668e0_0_12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-US" sz="1200">
                <a:solidFill>
                  <a:srgbClr val="C90F2D"/>
                </a:solidFill>
              </a:rPr>
              <a:t>9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90" name="Google Shape;190;g30bfe5668e0_0_12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Conclusions</a:t>
            </a:r>
            <a:endParaRPr b="1" sz="2400">
              <a:solidFill>
                <a:srgbClr val="C90F2D"/>
              </a:solidFill>
            </a:endParaRPr>
          </a:p>
        </p:txBody>
      </p:sp>
      <p:sp>
        <p:nvSpPr>
          <p:cNvPr id="191" name="Google Shape;191;g30bfe5668e0_0_12"/>
          <p:cNvSpPr txBox="1"/>
          <p:nvPr/>
        </p:nvSpPr>
        <p:spPr>
          <a:xfrm>
            <a:off x="3349782" y="1412341"/>
            <a:ext cx="8166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Management Style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 Style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Decomposing tasks by team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staying on track with team communication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Overall Schedule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 demo by end of December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Prototype of a non-euclidean world by end of December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92" name="Google Shape;192;g30bfe5668e0_0_12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30bfe5668e0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bfe5668e0_0_12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/>
          </a:p>
        </p:txBody>
      </p:sp>
      <p:pic>
        <p:nvPicPr>
          <p:cNvPr id="195" name="Google Shape;195;g30bfe5668e0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821" y="94196"/>
            <a:ext cx="3596499" cy="25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9609055" y="-87198"/>
            <a:ext cx="2582945" cy="7032396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539262" y="5468698"/>
            <a:ext cx="81006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</a:rPr>
              <a:t>Questions?</a:t>
            </a:r>
            <a:endParaRPr/>
          </a:p>
        </p:txBody>
      </p:sp>
      <p:sp>
        <p:nvSpPr>
          <p:cNvPr id="203" name="Google Shape;203;p11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</a:rPr>
              <a:t>|   </a:t>
            </a:r>
            <a:r>
              <a:rPr lang="en-US" sz="2000">
                <a:solidFill>
                  <a:srgbClr val="C90F2D"/>
                </a:solidFill>
              </a:rPr>
              <a:t>sdmay25-37</a:t>
            </a:r>
            <a:endParaRPr sz="1200">
              <a:solidFill>
                <a:srgbClr val="C90F2D"/>
              </a:solidFill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8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/>
        </p:nvSpPr>
        <p:spPr>
          <a:xfrm>
            <a:off x="3195873" y="624689"/>
            <a:ext cx="49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Project Members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3276150" y="3073650"/>
            <a:ext cx="19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90F2D"/>
                </a:solidFill>
              </a:rPr>
              <a:t>Tasman </a:t>
            </a:r>
            <a:r>
              <a:rPr b="1" lang="en-US" sz="1200">
                <a:solidFill>
                  <a:srgbClr val="C90F2D"/>
                </a:solidFill>
              </a:rPr>
              <a:t>Grinnell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Project Manager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Rendering Engineer</a:t>
            </a:r>
            <a:endParaRPr/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 rot="-5400000">
            <a:off x="3090318" y="1381716"/>
            <a:ext cx="1862992" cy="14913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5251063" y="3073661"/>
            <a:ext cx="1491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90F2D"/>
                </a:solidFill>
              </a:rPr>
              <a:t>Josh Deaton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Rendering Engine Lead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 rot="-5400000">
            <a:off x="5066597" y="1381727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7228729" y="3058875"/>
            <a:ext cx="1972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00">
                <a:solidFill>
                  <a:srgbClr val="C90F2D"/>
                </a:solidFill>
              </a:rPr>
              <a:t>Lincoln Kness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Game Design Lead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Web Developer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 rot="-5400000">
            <a:off x="7042881" y="1381727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9203606" y="5718911"/>
            <a:ext cx="1485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90F2D"/>
                </a:solidFill>
              </a:rPr>
              <a:t>Cory Roth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Rendering and Game Design Engineer</a:t>
            </a:r>
            <a:endParaRPr/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/>
          <p:nvPr/>
        </p:nvSpPr>
        <p:spPr>
          <a:xfrm rot="-5400000">
            <a:off x="9015053" y="3976752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3276150" y="5653900"/>
            <a:ext cx="167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200">
                <a:solidFill>
                  <a:srgbClr val="C90F2D"/>
                </a:solidFill>
              </a:rPr>
              <a:t>Ben Johnson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Rendering Engineer</a:t>
            </a:r>
            <a:endParaRPr b="1" sz="1200">
              <a:solidFill>
                <a:srgbClr val="C90F2D"/>
              </a:solidFill>
            </a:endParaRPr>
          </a:p>
        </p:txBody>
      </p:sp>
      <p:sp>
        <p:nvSpPr>
          <p:cNvPr id="219" name="Google Shape;219;p10"/>
          <p:cNvSpPr/>
          <p:nvPr/>
        </p:nvSpPr>
        <p:spPr>
          <a:xfrm rot="-5400000">
            <a:off x="3090319" y="3976739"/>
            <a:ext cx="1862992" cy="14913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5347556" y="5687776"/>
            <a:ext cx="148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90F2D"/>
                </a:solidFill>
              </a:rPr>
              <a:t>Zach Rapoza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Game Design Engineer</a:t>
            </a:r>
            <a:endParaRPr/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 rot="-5400000">
            <a:off x="5065236" y="3976749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7225989" y="5687776"/>
            <a:ext cx="150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90F2D"/>
                </a:solidFill>
              </a:rPr>
              <a:t>Spencer Thiele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Game Design Engineer</a:t>
            </a:r>
            <a:endParaRPr/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 rot="-5400000">
            <a:off x="7040157" y="3976742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-28281" y="-87198"/>
            <a:ext cx="2718929" cy="7032396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/>
        </p:nvSpPr>
        <p:spPr>
          <a:xfrm>
            <a:off x="237249" y="5820475"/>
            <a:ext cx="245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Lights Out - Non-Euclidean Game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-28281" y="-87198"/>
            <a:ext cx="2718929" cy="7032396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</a:t>
            </a:r>
            <a:r>
              <a:rPr lang="en-US" sz="1200">
                <a:solidFill>
                  <a:srgbClr val="C90F2D"/>
                </a:solidFill>
              </a:rPr>
              <a:t>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1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Project Overview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49782" y="1412341"/>
            <a:ext cx="8166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This project aims to: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Create a </a:t>
            </a:r>
            <a:r>
              <a:rPr b="1" lang="en-US" sz="2000">
                <a:solidFill>
                  <a:schemeClr val="dk1"/>
                </a:solidFill>
              </a:rPr>
              <a:t>Non-Euclidean </a:t>
            </a:r>
            <a:r>
              <a:rPr b="1" lang="en-US" sz="2000">
                <a:solidFill>
                  <a:schemeClr val="dk1"/>
                </a:solidFill>
              </a:rPr>
              <a:t>2-dimensional game</a:t>
            </a:r>
            <a:r>
              <a:rPr b="1" lang="en-US" sz="2000">
                <a:solidFill>
                  <a:schemeClr val="dk1"/>
                </a:solidFill>
              </a:rPr>
              <a:t>/</a:t>
            </a:r>
            <a:r>
              <a:rPr b="1" lang="en-US" sz="2000">
                <a:solidFill>
                  <a:schemeClr val="dk1"/>
                </a:solidFill>
              </a:rPr>
              <a:t>rendering engine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Design and develop a game to showcase the engine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1788" y="3358481"/>
            <a:ext cx="7802275" cy="24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a98a57123_0_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fa98a57123_0_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2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12" name="Google Shape;112;g2fa98a57123_0_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Project Deliverables</a:t>
            </a:r>
            <a:endParaRPr/>
          </a:p>
        </p:txBody>
      </p:sp>
      <p:sp>
        <p:nvSpPr>
          <p:cNvPr id="113" name="Google Shape;113;g2fa98a57123_0_0"/>
          <p:cNvSpPr txBox="1"/>
          <p:nvPr/>
        </p:nvSpPr>
        <p:spPr>
          <a:xfrm>
            <a:off x="3349782" y="1412341"/>
            <a:ext cx="81663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The final deliverables are: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A working game/rendering engine featuring </a:t>
            </a:r>
            <a:r>
              <a:rPr b="1" lang="en-US" sz="2000">
                <a:solidFill>
                  <a:schemeClr val="dk1"/>
                </a:solidFill>
              </a:rPr>
              <a:t>Non-Euclidean Geometry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A finished and polished videogame matching: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Design Requirements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Functional Requirements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14" name="Google Shape;114;g2fa98a5712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fa98a57123_0_0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fa98a57123_0_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a712ad261_1_3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fa712ad261_1_3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3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23" name="Google Shape;123;g2fa712ad261_1_3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Problem Statement</a:t>
            </a:r>
            <a:endParaRPr/>
          </a:p>
        </p:txBody>
      </p:sp>
      <p:sp>
        <p:nvSpPr>
          <p:cNvPr id="124" name="Google Shape;124;g2fa712ad261_1_3"/>
          <p:cNvSpPr txBox="1"/>
          <p:nvPr/>
        </p:nvSpPr>
        <p:spPr>
          <a:xfrm>
            <a:off x="3349778" y="1412360"/>
            <a:ext cx="40893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Current State of Non-Euclidean games: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Limits in rendering techniques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Primary focus in experimentation or research</a:t>
            </a:r>
            <a:r>
              <a:rPr b="1" lang="en-US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Therefore, our goal is to build a Non-Euclidean rendering engine and build a entertaining game on top of the engine.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25" name="Google Shape;125;g2fa712ad261_1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a712ad261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2350" y="4076600"/>
            <a:ext cx="1948575" cy="19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a712ad261_1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0525" y="1086403"/>
            <a:ext cx="2194499" cy="493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fa712ad261_1_3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4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Project Management Style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3349782" y="1360104"/>
            <a:ext cx="8166300" cy="4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Hybrid Style</a:t>
            </a:r>
            <a:endParaRPr b="1" sz="2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Waterfall Aspects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Hard to start next task without previous one done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Project will not have a working demo until end of semester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Makes managing timeline and scope easier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Agile Aspects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Multiple weekly meetings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Regular feedback from client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Changing </a:t>
            </a:r>
            <a:r>
              <a:rPr lang="en-US" sz="2000">
                <a:solidFill>
                  <a:schemeClr val="dk1"/>
                </a:solidFill>
              </a:rPr>
              <a:t>requirements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/>
          </a:p>
        </p:txBody>
      </p:sp>
      <p:pic>
        <p:nvPicPr>
          <p:cNvPr id="139" name="Google Shape;13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5699" y="3769341"/>
            <a:ext cx="2456482" cy="245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3675" y="213875"/>
            <a:ext cx="3792499" cy="21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c3ff43554_0_1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b="1" lang="en-US" sz="1200">
                <a:solidFill>
                  <a:srgbClr val="C90F2D"/>
                </a:solidFill>
              </a:rPr>
              <a:t>5</a:t>
            </a:r>
            <a:r>
              <a:rPr b="1" lang="en-US" sz="1200">
                <a:solidFill>
                  <a:srgbClr val="C90F2D"/>
                </a:solidFill>
              </a:rPr>
              <a:t> 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46" name="Google Shape;146;g2fc3ff43554_0_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Project Timeline</a:t>
            </a:r>
            <a:endParaRPr/>
          </a:p>
        </p:txBody>
      </p:sp>
      <p:sp>
        <p:nvSpPr>
          <p:cNvPr id="147" name="Google Shape;147;g2fc3ff43554_0_1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fc3ff4355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fc3ff43554_0_1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/>
          </a:p>
        </p:txBody>
      </p:sp>
      <p:pic>
        <p:nvPicPr>
          <p:cNvPr id="150" name="Google Shape;150;g2fc3ff43554_0_1"/>
          <p:cNvPicPr preferRelativeResize="0"/>
          <p:nvPr/>
        </p:nvPicPr>
        <p:blipFill rotWithShape="1">
          <a:blip r:embed="rId4">
            <a:alphaModFix/>
          </a:blip>
          <a:srcRect b="872" l="0" r="0" t="0"/>
          <a:stretch/>
        </p:blipFill>
        <p:spPr>
          <a:xfrm>
            <a:off x="2690650" y="2258463"/>
            <a:ext cx="8923329" cy="24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a991218d2_0_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6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56" name="Google Shape;156;g2fa991218d2_0_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Task Decomposition</a:t>
            </a:r>
            <a:endParaRPr/>
          </a:p>
        </p:txBody>
      </p:sp>
      <p:sp>
        <p:nvSpPr>
          <p:cNvPr id="157" name="Google Shape;157;g2fa991218d2_0_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2fa991218d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fa991218d2_0_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/>
          </a:p>
        </p:txBody>
      </p:sp>
      <p:pic>
        <p:nvPicPr>
          <p:cNvPr id="160" name="Google Shape;160;g2fa991218d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634" y="964641"/>
            <a:ext cx="3566947" cy="245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fa991218d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308" y="3692364"/>
            <a:ext cx="4645976" cy="17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fa991218d2_0_0"/>
          <p:cNvSpPr txBox="1"/>
          <p:nvPr/>
        </p:nvSpPr>
        <p:spPr>
          <a:xfrm>
            <a:off x="3349775" y="1412350"/>
            <a:ext cx="48285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First Semester: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Groundwork for Game Development</a:t>
            </a:r>
            <a:endParaRPr/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Game Design</a:t>
            </a:r>
            <a:endParaRPr sz="2000"/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Specify Requirements</a:t>
            </a:r>
            <a:endParaRPr sz="1600"/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Create Prototypes</a:t>
            </a:r>
            <a:endParaRPr sz="1600"/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Rendering Engine</a:t>
            </a:r>
            <a:endParaRPr sz="2000"/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Support Design Requirements</a:t>
            </a:r>
            <a:endParaRPr sz="1600"/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Host projection calculations</a:t>
            </a:r>
            <a:endParaRPr sz="1600"/>
          </a:p>
          <a:p>
            <a:pPr indent="-3302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Create memory and entity management systems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bfe5668e0_0_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lang="en-US" sz="1200">
                <a:solidFill>
                  <a:srgbClr val="C90F2D"/>
                </a:solidFill>
              </a:rPr>
              <a:t>7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68" name="Google Shape;168;g30bfe5668e0_0_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Key Milestones</a:t>
            </a:r>
            <a:endParaRPr b="1" sz="2400">
              <a:solidFill>
                <a:srgbClr val="C90F2D"/>
              </a:solidFill>
            </a:endParaRPr>
          </a:p>
        </p:txBody>
      </p:sp>
      <p:sp>
        <p:nvSpPr>
          <p:cNvPr id="169" name="Google Shape;169;g30bfe5668e0_0_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30bfe5668e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0bfe5668e0_0_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/>
          </a:p>
        </p:txBody>
      </p:sp>
      <p:sp>
        <p:nvSpPr>
          <p:cNvPr id="172" name="Google Shape;172;g30bfe5668e0_0_0"/>
          <p:cNvSpPr txBox="1"/>
          <p:nvPr/>
        </p:nvSpPr>
        <p:spPr>
          <a:xfrm>
            <a:off x="3349775" y="1412350"/>
            <a:ext cx="53352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Prototypes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Creation of mockups/demos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Game Engine/Development Completion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Does the engine/game work?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Performance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Compute resource use/availability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73" name="Google Shape;173;g30bfe5668e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448" y="2069500"/>
            <a:ext cx="2718900" cy="27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a991218d2_0_18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sz="1200">
                <a:solidFill>
                  <a:srgbClr val="C90F2D"/>
                </a:solidFill>
              </a:rPr>
              <a:t>OJECT MANAGEMENT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-US" sz="1200">
                <a:solidFill>
                  <a:srgbClr val="C90F2D"/>
                </a:solidFill>
              </a:rPr>
              <a:t>8</a:t>
            </a:r>
            <a:r>
              <a:rPr lang="en-US" sz="12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79" name="Google Shape;179;g2fa991218d2_0_18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90F2D"/>
                </a:solidFill>
              </a:rPr>
              <a:t>Key Risks and Mitigation Strategies</a:t>
            </a:r>
            <a:endParaRPr/>
          </a:p>
        </p:txBody>
      </p:sp>
      <p:sp>
        <p:nvSpPr>
          <p:cNvPr id="180" name="Google Shape;180;g2fa991218d2_0_18"/>
          <p:cNvSpPr txBox="1"/>
          <p:nvPr/>
        </p:nvSpPr>
        <p:spPr>
          <a:xfrm>
            <a:off x="3349782" y="1412341"/>
            <a:ext cx="81663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Class Documentation/Assignments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Pinging, Bothering, and Regular Reminders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Blocking Points in Development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Prototyping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Game Development demands for Game Engine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Behind on Tasks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Communication during regular meetings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Reassignment of tasks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1" name="Google Shape;181;g2fa991218d2_0_18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2fa991218d2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fa991218d2_0_18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Lights Out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BBA69"/>
                </a:solidFill>
              </a:rPr>
              <a:t>| </a:t>
            </a:r>
            <a:r>
              <a:rPr lang="en-US">
                <a:solidFill>
                  <a:schemeClr val="lt1"/>
                </a:solidFill>
              </a:rPr>
              <a:t>Non-Euclidean Game</a:t>
            </a:r>
            <a:endParaRPr/>
          </a:p>
        </p:txBody>
      </p:sp>
      <p:pic>
        <p:nvPicPr>
          <p:cNvPr id="184" name="Google Shape;184;g2fa991218d2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5825" y="1298825"/>
            <a:ext cx="2797576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2024-01-11T16:21:05Z</dcterms:created>
  <dc:creator>Willits, Maddie K [ECR]</dc:creator>
</cp:coreProperties>
</file>