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808d298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808d298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808d298e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808d298e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0808d298e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0808d298e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808d298e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808d298e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9ec4c8e8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9ec4c8e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Engaging through character management and interesting user interactions (e.g. world, monsters, etc)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Balance between difficulty and an enjoyable experience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Engaging and unique lore meshing with the non-Euclidean space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Novelty of new geometrical engine (interesting interactions, unique gameplay)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Options to heavily optimize and improve through in-game mechanics (combat, character stats, skillful gameplay)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Cater to a wide variety of playstyles (efficient, casual, hardcore)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9ec4c8e8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9ec4c8e8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09ec4c8e8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09ec4c8e8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9ec4c8e8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9ec4c8e8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808d298e3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808d298e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andards.ieee.org/ieee/12207/5672/" TargetMode="External"/><Relationship Id="rId4" Type="http://schemas.openxmlformats.org/officeDocument/2006/relationships/hyperlink" Target="https://ieeexplore.ieee.org/document/4578383" TargetMode="External"/><Relationship Id="rId9" Type="http://schemas.openxmlformats.org/officeDocument/2006/relationships/hyperlink" Target="https://www.iso.org/standard/17454.html" TargetMode="External"/><Relationship Id="rId5" Type="http://schemas.openxmlformats.org/officeDocument/2006/relationships/hyperlink" Target="https://www.iso.org/standard/41977.html" TargetMode="External"/><Relationship Id="rId6" Type="http://schemas.openxmlformats.org/officeDocument/2006/relationships/hyperlink" Target="https://ieeexplore.ieee.org/document/499659" TargetMode="External"/><Relationship Id="rId7" Type="http://schemas.openxmlformats.org/officeDocument/2006/relationships/hyperlink" Target="https://standards.ieee.org/ieee/2983/10523/" TargetMode="External"/><Relationship Id="rId8" Type="http://schemas.openxmlformats.org/officeDocument/2006/relationships/hyperlink" Target="https://standards.ieee.org/ieee/610.6/849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Lighting Talk #3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Needs and Requirements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sdmay25-37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project aims to create a 2 dimensional rendering engine using Non-Euclidean rendering techniques and then design and develop a game that will run on said engine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863" y="2315281"/>
            <a:ext cx="7802275" cy="24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4427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non-Euclidean game design is limited to computer tricks, such as teleportation, or conditional rendering.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Games that perform non-Euclidean transformations tend to have poor game design or are focused on research.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goal is to build a non-Euclidean rendering engine and build a entertaining game on top of the engine.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250" y="574338"/>
            <a:ext cx="1775051" cy="399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800" y="1565225"/>
            <a:ext cx="2013050" cy="20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needs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4352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well balanced game (fun vs skill)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Polished Game (few bugs detrimental to gameplay, smooth experience, immersive)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Thoughtful Design points (in-game resources, stats,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Cohesive with sound design and art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1608550"/>
            <a:ext cx="4434150" cy="22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- Gameplay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Engaging through character management and interesting user interactions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Balance between difficulty and an enjoyable experience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Engaging and unique lore meshing with the non-Euclidean space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Novelty of new geometrical engine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Options to heavily optimize and improve through in-game mechanics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Cater to a variety of playstyles</a:t>
            </a:r>
            <a:endParaRPr sz="1700"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510875"/>
            <a:ext cx="4267201" cy="212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- Presentation</a:t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Cohesive and polished art design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Complete in all aspects of the art (sprites, visual style, music)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Smooth experience, high performance (detail and framerate)</a:t>
            </a:r>
            <a:endParaRPr sz="1500"/>
          </a:p>
          <a:p>
            <a:pPr indent="0" lvl="0" marL="0" rtl="0" algn="l">
              <a:spcBef>
                <a:spcPts val="5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9884" y="790825"/>
            <a:ext cx="2536415" cy="178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0089" y="2879225"/>
            <a:ext cx="3754435" cy="21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075" y="2879225"/>
            <a:ext cx="4223750" cy="21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- Game Engine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Efficiently support design and gameplay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the hosting of a world on a 3D hyperbolic surface or on a hyperbolic tiling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Support the transformation of a 3D hyperbolic surface or tiling to a 2D plane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Host Non-Euclidean Math Functions (conversions from Euclidean → Non-Euclidean)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000" y="1093925"/>
            <a:ext cx="3911652" cy="19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710" y="3189701"/>
            <a:ext cx="3452736" cy="178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Standards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Software Life Cycles</a:t>
            </a:r>
            <a:endParaRPr sz="1200">
              <a:solidFill>
                <a:srgbClr val="2D3B45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Software Testing</a:t>
            </a:r>
            <a:endParaRPr sz="1200">
              <a:solidFill>
                <a:srgbClr val="2D3B45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Project Management - 16326-2009</a:t>
            </a:r>
            <a:endParaRPr sz="1200">
              <a:solidFill>
                <a:srgbClr val="2D3B45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Quality Assurance - IEEE 730.1-1995</a:t>
            </a:r>
            <a:endParaRPr sz="1200">
              <a:solidFill>
                <a:srgbClr val="2D3B45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Standard for Video Games Vocabulary </a:t>
            </a:r>
            <a:endParaRPr sz="1200">
              <a:solidFill>
                <a:srgbClr val="2D3B45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D3B45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IEEE Standard Glossary of Computer Graphics Terminology</a:t>
            </a:r>
            <a:endParaRPr sz="11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u="sng">
                <a:solidFill>
                  <a:srgbClr val="1155CC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Information technology — Computer graphics — Interfacing techniques for dialogues with graphical devices (CGI) — Functional specification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Gameplay Requirements - Engaging game mechanics alongs side of a cohesive lore meshing with a non-euclidean world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Presentation Requirements - Polished and unique art that emphasizes the distortion created by non-euclidean world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Rendering Engine Requirements - </a:t>
            </a:r>
            <a:r>
              <a:rPr lang="en"/>
              <a:t>Efficiently</a:t>
            </a:r>
            <a:r>
              <a:rPr lang="en"/>
              <a:t> support game design requirements and host non-euclidean math functions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