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808d298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808d298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808d298e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808d298e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808d298e3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808d298e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808d298e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808d298e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080bdba7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080bdba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80bdba7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80bdba7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808d298e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808d298e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808d298e3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808d298e3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Lighting Talk #2</a:t>
            </a:r>
            <a:endParaRPr/>
          </a:p>
          <a:p>
            <a:pPr indent="0" lvl="0" marL="0" rtl="0" algn="ctr">
              <a:spcBef>
                <a:spcPts val="0"/>
              </a:spcBef>
              <a:spcAft>
                <a:spcPts val="0"/>
              </a:spcAft>
              <a:buNone/>
            </a:pPr>
            <a:r>
              <a:rPr lang="en"/>
              <a:t>Problem and Users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sdmay25-37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Overview</a:t>
            </a:r>
            <a:endParaRPr/>
          </a:p>
        </p:txBody>
      </p:sp>
      <p:sp>
        <p:nvSpPr>
          <p:cNvPr id="61" name="Google Shape;61;p14"/>
          <p:cNvSpPr txBox="1"/>
          <p:nvPr>
            <p:ph idx="1" type="body"/>
          </p:nvPr>
        </p:nvSpPr>
        <p:spPr>
          <a:xfrm>
            <a:off x="311700" y="1152475"/>
            <a:ext cx="883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This project aims to create a 2 dimensional rendering engine using Non-Euclidean rendering techniques and then design and develop a game that will run on said engine</a:t>
            </a:r>
            <a:endParaRPr/>
          </a:p>
        </p:txBody>
      </p:sp>
      <p:pic>
        <p:nvPicPr>
          <p:cNvPr id="62" name="Google Shape;62;p14"/>
          <p:cNvPicPr preferRelativeResize="0"/>
          <p:nvPr/>
        </p:nvPicPr>
        <p:blipFill>
          <a:blip r:embed="rId3">
            <a:alphaModFix/>
          </a:blip>
          <a:stretch>
            <a:fillRect/>
          </a:stretch>
        </p:blipFill>
        <p:spPr>
          <a:xfrm>
            <a:off x="670863" y="2315281"/>
            <a:ext cx="7802275" cy="248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p:txBody>
      </p:sp>
      <p:sp>
        <p:nvSpPr>
          <p:cNvPr id="68" name="Google Shape;68;p15"/>
          <p:cNvSpPr txBox="1"/>
          <p:nvPr>
            <p:ph idx="1" type="body"/>
          </p:nvPr>
        </p:nvSpPr>
        <p:spPr>
          <a:xfrm>
            <a:off x="311700" y="1152475"/>
            <a:ext cx="44277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Current non-Euclidean game design is limited to computer tricks, such as teleportation, or conditional rendering. </a:t>
            </a:r>
            <a:endParaRPr/>
          </a:p>
          <a:p>
            <a:pPr indent="-342900" lvl="0" marL="457200" rtl="0" algn="l">
              <a:spcBef>
                <a:spcPts val="0"/>
              </a:spcBef>
              <a:spcAft>
                <a:spcPts val="0"/>
              </a:spcAft>
              <a:buSzPts val="1800"/>
              <a:buChar char="●"/>
            </a:pPr>
            <a:r>
              <a:rPr lang="en"/>
              <a:t>Games that perform non-Euclidean transformations tend to have poor game design or are focused on research.</a:t>
            </a:r>
            <a:endParaRPr/>
          </a:p>
          <a:p>
            <a:pPr indent="-342900" lvl="0" marL="457200" rtl="0" algn="l">
              <a:spcBef>
                <a:spcPts val="0"/>
              </a:spcBef>
              <a:spcAft>
                <a:spcPts val="0"/>
              </a:spcAft>
              <a:buSzPts val="1800"/>
              <a:buChar char="●"/>
            </a:pPr>
            <a:r>
              <a:rPr lang="en"/>
              <a:t>Our goal is to build a non-Euclidean rendering engine and build a entertaining game on top of the engine.</a:t>
            </a:r>
            <a:endParaRPr/>
          </a:p>
        </p:txBody>
      </p:sp>
      <p:pic>
        <p:nvPicPr>
          <p:cNvPr id="69" name="Google Shape;69;p15"/>
          <p:cNvPicPr preferRelativeResize="0"/>
          <p:nvPr/>
        </p:nvPicPr>
        <p:blipFill>
          <a:blip r:embed="rId3">
            <a:alphaModFix/>
          </a:blip>
          <a:stretch>
            <a:fillRect/>
          </a:stretch>
        </p:blipFill>
        <p:spPr>
          <a:xfrm>
            <a:off x="6557275" y="574338"/>
            <a:ext cx="1775051" cy="3994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 1 - Max</a:t>
            </a:r>
            <a:endParaRPr/>
          </a:p>
        </p:txBody>
      </p:sp>
      <p:sp>
        <p:nvSpPr>
          <p:cNvPr id="75" name="Google Shape;75;p16"/>
          <p:cNvSpPr txBox="1"/>
          <p:nvPr>
            <p:ph idx="1" type="body"/>
          </p:nvPr>
        </p:nvSpPr>
        <p:spPr>
          <a:xfrm>
            <a:off x="311700" y="1152475"/>
            <a:ext cx="3046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800"/>
              <a:t>Max is an efficiency focused gamer who needs a way to optimize power and production in games because he enjoys creating well made systems.</a:t>
            </a:r>
            <a:endParaRPr sz="1800"/>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76" name="Google Shape;76;p16"/>
          <p:cNvPicPr preferRelativeResize="0"/>
          <p:nvPr/>
        </p:nvPicPr>
        <p:blipFill>
          <a:blip r:embed="rId3">
            <a:alphaModFix/>
          </a:blip>
          <a:stretch>
            <a:fillRect/>
          </a:stretch>
        </p:blipFill>
        <p:spPr>
          <a:xfrm>
            <a:off x="3358375" y="1279600"/>
            <a:ext cx="5700050" cy="316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 2 - Sally</a:t>
            </a:r>
            <a:endParaRPr/>
          </a:p>
        </p:txBody>
      </p:sp>
      <p:sp>
        <p:nvSpPr>
          <p:cNvPr id="82" name="Google Shape;82;p17"/>
          <p:cNvSpPr txBox="1"/>
          <p:nvPr>
            <p:ph idx="1" type="body"/>
          </p:nvPr>
        </p:nvSpPr>
        <p:spPr>
          <a:xfrm>
            <a:off x="311700" y="1152475"/>
            <a:ext cx="2734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800"/>
              <a:t>Sally needs to have an enjoyable game that has an artistic touch because she loves art in all different forms ranging from music to the artistic style of the in game sprites.</a:t>
            </a:r>
            <a:endParaRPr sz="1800"/>
          </a:p>
          <a:p>
            <a:pPr indent="0" lvl="0" marL="0" rtl="0" algn="l">
              <a:spcBef>
                <a:spcPts val="1200"/>
              </a:spcBef>
              <a:spcAft>
                <a:spcPts val="1200"/>
              </a:spcAft>
              <a:buNone/>
            </a:pPr>
            <a:r>
              <a:t/>
            </a:r>
            <a:endParaRPr/>
          </a:p>
        </p:txBody>
      </p:sp>
      <p:pic>
        <p:nvPicPr>
          <p:cNvPr id="83" name="Google Shape;83;p17"/>
          <p:cNvPicPr preferRelativeResize="0"/>
          <p:nvPr/>
        </p:nvPicPr>
        <p:blipFill>
          <a:blip r:embed="rId3">
            <a:alphaModFix/>
          </a:blip>
          <a:stretch>
            <a:fillRect/>
          </a:stretch>
        </p:blipFill>
        <p:spPr>
          <a:xfrm>
            <a:off x="3046275" y="1198000"/>
            <a:ext cx="5988099" cy="3325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 3 - Jordan</a:t>
            </a:r>
            <a:endParaRPr/>
          </a:p>
        </p:txBody>
      </p:sp>
      <p:sp>
        <p:nvSpPr>
          <p:cNvPr id="89" name="Google Shape;89;p18"/>
          <p:cNvSpPr txBox="1"/>
          <p:nvPr>
            <p:ph idx="1" type="body"/>
          </p:nvPr>
        </p:nvSpPr>
        <p:spPr>
          <a:xfrm>
            <a:off x="311700" y="1152475"/>
            <a:ext cx="2946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800"/>
              <a:t>Jordan needs a way to have a challenging and engaging gaming experience because he enjoys challenges and becoming the best gamer he can.</a:t>
            </a:r>
            <a:endParaRPr sz="1800"/>
          </a:p>
          <a:p>
            <a:pPr indent="0" lvl="0" marL="0" rtl="0" algn="l">
              <a:spcBef>
                <a:spcPts val="1200"/>
              </a:spcBef>
              <a:spcAft>
                <a:spcPts val="1200"/>
              </a:spcAft>
              <a:buNone/>
            </a:pPr>
            <a:r>
              <a:t/>
            </a:r>
            <a:endParaRPr/>
          </a:p>
        </p:txBody>
      </p:sp>
      <p:pic>
        <p:nvPicPr>
          <p:cNvPr id="90" name="Google Shape;90;p18"/>
          <p:cNvPicPr preferRelativeResize="0"/>
          <p:nvPr/>
        </p:nvPicPr>
        <p:blipFill>
          <a:blip r:embed="rId3">
            <a:alphaModFix/>
          </a:blip>
          <a:stretch>
            <a:fillRect/>
          </a:stretch>
        </p:blipFill>
        <p:spPr>
          <a:xfrm>
            <a:off x="3258525" y="1246113"/>
            <a:ext cx="5797226" cy="3229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Needs</a:t>
            </a:r>
            <a:endParaRPr/>
          </a:p>
        </p:txBody>
      </p:sp>
      <p:sp>
        <p:nvSpPr>
          <p:cNvPr id="96" name="Google Shape;96;p19"/>
          <p:cNvSpPr txBox="1"/>
          <p:nvPr>
            <p:ph idx="1" type="body"/>
          </p:nvPr>
        </p:nvSpPr>
        <p:spPr>
          <a:xfrm>
            <a:off x="311700" y="1152475"/>
            <a:ext cx="435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well balanced game (fun vs skill)</a:t>
            </a:r>
            <a:endParaRPr/>
          </a:p>
          <a:p>
            <a:pPr indent="-342900" lvl="0" marL="457200" rtl="0" algn="l">
              <a:spcBef>
                <a:spcPts val="0"/>
              </a:spcBef>
              <a:spcAft>
                <a:spcPts val="0"/>
              </a:spcAft>
              <a:buSzPts val="1800"/>
              <a:buChar char="●"/>
            </a:pPr>
            <a:r>
              <a:rPr lang="en"/>
              <a:t>Polished Game (few bugs detrimental to gameplay, smooth experience, immersive)</a:t>
            </a:r>
            <a:endParaRPr/>
          </a:p>
          <a:p>
            <a:pPr indent="-342900" lvl="0" marL="457200" rtl="0" algn="l">
              <a:spcBef>
                <a:spcPts val="0"/>
              </a:spcBef>
              <a:spcAft>
                <a:spcPts val="0"/>
              </a:spcAft>
              <a:buSzPts val="1800"/>
              <a:buChar char="●"/>
            </a:pPr>
            <a:r>
              <a:rPr lang="en"/>
              <a:t>Thoughtful Design points (in-game resources, stats, etc)</a:t>
            </a:r>
            <a:endParaRPr/>
          </a:p>
          <a:p>
            <a:pPr indent="-342900" lvl="0" marL="457200" rtl="0" algn="l">
              <a:spcBef>
                <a:spcPts val="0"/>
              </a:spcBef>
              <a:spcAft>
                <a:spcPts val="0"/>
              </a:spcAft>
              <a:buSzPts val="1800"/>
              <a:buChar char="●"/>
            </a:pPr>
            <a:r>
              <a:rPr lang="en"/>
              <a:t>Cohesive with sound design and art</a:t>
            </a:r>
            <a:endParaRPr/>
          </a:p>
        </p:txBody>
      </p:sp>
      <p:pic>
        <p:nvPicPr>
          <p:cNvPr id="97" name="Google Shape;97;p19"/>
          <p:cNvPicPr preferRelativeResize="0"/>
          <p:nvPr/>
        </p:nvPicPr>
        <p:blipFill>
          <a:blip r:embed="rId3">
            <a:alphaModFix/>
          </a:blip>
          <a:stretch>
            <a:fillRect/>
          </a:stretch>
        </p:blipFill>
        <p:spPr>
          <a:xfrm>
            <a:off x="4664400" y="1608550"/>
            <a:ext cx="4434150" cy="221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Max - Needs a well polished game with few bugs and consistent gameplay.  Bugs and inconsistent gameplay will impede his ability to enjoy the game.</a:t>
            </a:r>
            <a:endParaRPr/>
          </a:p>
          <a:p>
            <a:pPr indent="0" lvl="0" marL="0" rtl="0" algn="l">
              <a:spcBef>
                <a:spcPts val="1200"/>
              </a:spcBef>
              <a:spcAft>
                <a:spcPts val="0"/>
              </a:spcAft>
              <a:buNone/>
            </a:pPr>
            <a:r>
              <a:rPr lang="en"/>
              <a:t>Sally - Needs a visually appealing gameplay experience to appeal to her love of artistic worlds, and sprites.</a:t>
            </a:r>
            <a:endParaRPr/>
          </a:p>
          <a:p>
            <a:pPr indent="0" lvl="0" marL="0" rtl="0" algn="l">
              <a:spcBef>
                <a:spcPts val="1200"/>
              </a:spcBef>
              <a:spcAft>
                <a:spcPts val="0"/>
              </a:spcAft>
              <a:buNone/>
            </a:pPr>
            <a:r>
              <a:rPr lang="en"/>
              <a:t>Jordan - Needs a difficult and challenging experience, giving opportunities to showcase his skill.</a:t>
            </a:r>
            <a:endParaRPr/>
          </a:p>
          <a:p>
            <a:pPr indent="0" lvl="0" marL="0" rtl="0" algn="l">
              <a:spcBef>
                <a:spcPts val="1200"/>
              </a:spcBef>
              <a:spcAft>
                <a:spcPts val="0"/>
              </a:spcAft>
              <a:buNone/>
            </a:pPr>
            <a:r>
              <a:rPr lang="en"/>
              <a:t>The final game must be well balanced, fun, and polished.</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